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KFC Delivery  - Best Practice </a:t>
            </a:r>
            <a:br>
              <a:rPr lang="en-US" dirty="0" smtClean="0"/>
            </a:br>
            <a:r>
              <a:rPr lang="en-US" dirty="0" smtClean="0"/>
              <a:t>India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Launch Sign Off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Operations Matrix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447800"/>
          </a:xfrm>
          <a:noFill/>
        </p:spPr>
        <p:txBody>
          <a:bodyPr>
            <a:normAutofit/>
          </a:bodyPr>
          <a:lstStyle/>
          <a:p>
            <a:r>
              <a:rPr lang="en-US" sz="2000" dirty="0" smtClean="0"/>
              <a:t>Store Identification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3 months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New City – 1 year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33122"/>
              </p:ext>
            </p:extLst>
          </p:nvPr>
        </p:nvGraphicFramePr>
        <p:xfrm>
          <a:off x="380999" y="2286002"/>
          <a:ext cx="8458201" cy="4560864"/>
        </p:xfrm>
        <a:graphic>
          <a:graphicData uri="http://schemas.openxmlformats.org/drawingml/2006/table">
            <a:tbl>
              <a:tblPr/>
              <a:tblGrid>
                <a:gridCol w="1093340"/>
                <a:gridCol w="1397046"/>
                <a:gridCol w="1776815"/>
                <a:gridCol w="2362200"/>
                <a:gridCol w="1828800"/>
              </a:tblGrid>
              <a:tr h="308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Parameters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Measures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36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People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Turnover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 &amp; below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60 - 80% 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above 80%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Team Training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 &amp; above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80 - 86% 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below 80%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936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Customer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CER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 &amp; above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80 - 86% 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below 80%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CMS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 checks &gt;90%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72 - 83% checks &gt;90%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less than 72% checks &gt;90%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9366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In-Store Space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 Cabin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existing but space 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Space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Speed rack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existing but space 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Space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Dispatcher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existing but space 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Space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Parking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existing but space 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Space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Access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existing but space available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Space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936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Financial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store UC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(-) to 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12% to 15%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15% &amp; above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Potential Del. ADS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above INR 6500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INR 6500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Less than INR 6500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1447800"/>
          <a:ext cx="1828800" cy="584835"/>
        </p:xfrm>
        <a:graphic>
          <a:graphicData uri="http://schemas.openxmlformats.org/drawingml/2006/table">
            <a:tbl>
              <a:tblPr/>
              <a:tblGrid>
                <a:gridCol w="885092"/>
                <a:gridCol w="94370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Go ahead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Re-look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Not possible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86600" y="1447800"/>
          <a:ext cx="1447800" cy="584835"/>
        </p:xfrm>
        <a:graphic>
          <a:graphicData uri="http://schemas.openxmlformats.org/drawingml/2006/table">
            <a:tbl>
              <a:tblPr/>
              <a:tblGrid>
                <a:gridCol w="681318"/>
                <a:gridCol w="76648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 &amp; above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 to 35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Below 25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8200" y="106680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Scoring Table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106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Sign Off Score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57400"/>
            <a:ext cx="4419600" cy="457199"/>
          </a:xfrm>
          <a:ln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1900" dirty="0" smtClean="0"/>
              <a:t> Delivery Launch feasibility – Market Coach</a:t>
            </a:r>
            <a:endParaRPr lang="en-US" sz="19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 Off Process - Franchise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657599"/>
            <a:ext cx="2819400" cy="3809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Delivery Leader to Review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495800"/>
            <a:ext cx="2819400" cy="3809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 Launch Readiness by Del </a:t>
            </a:r>
            <a:r>
              <a:rPr kumimoji="0" lang="en-US" sz="1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Ldr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5410200"/>
            <a:ext cx="2819400" cy="380999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Delivery Launch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286000" y="2514599"/>
            <a:ext cx="304800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286000" y="4038599"/>
            <a:ext cx="304800" cy="4572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286000" y="4953000"/>
            <a:ext cx="304800" cy="4572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57400" y="2895599"/>
            <a:ext cx="838200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4114800" y="2514599"/>
            <a:ext cx="304800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86200" y="2895599"/>
            <a:ext cx="8382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5943600" y="2514599"/>
            <a:ext cx="304800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0" y="2895599"/>
            <a:ext cx="8382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2880211"/>
            <a:ext cx="9906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 dirty="0" smtClean="0"/>
              <a:t>No Go</a:t>
            </a:r>
            <a:endParaRPr lang="en-US" sz="2000" b="1" dirty="0"/>
          </a:p>
        </p:txBody>
      </p:sp>
      <p:sp>
        <p:nvSpPr>
          <p:cNvPr id="21" name="Down Arrow 20"/>
          <p:cNvSpPr/>
          <p:nvPr/>
        </p:nvSpPr>
        <p:spPr>
          <a:xfrm>
            <a:off x="2286000" y="3276599"/>
            <a:ext cx="304800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886200" y="3657599"/>
            <a:ext cx="2133600" cy="3809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Development plan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4114800" y="3276599"/>
            <a:ext cx="304800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rot="5400000">
            <a:off x="3505200" y="3657599"/>
            <a:ext cx="381000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715000" y="6488668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Exceptions to be agreed per merits</a:t>
            </a:r>
            <a:endParaRPr lang="en-US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057400" y="1143000"/>
            <a:ext cx="4419600" cy="4571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Principle approval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Dir. Fr. Ops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4114800" y="1676400"/>
            <a:ext cx="304800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6200000">
            <a:off x="6477000" y="1219200"/>
            <a:ext cx="381000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858000" y="1219201"/>
            <a:ext cx="1752600" cy="3809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Delivery Leader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76200" y="2895600"/>
            <a:ext cx="2133600" cy="3809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/>
              <a:t>Feasibility Score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2895600"/>
            <a:ext cx="6858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533400" y="5943600"/>
            <a:ext cx="3352800" cy="3809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/>
              <a:t>Communication Shared with all Stake holders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240</Words>
  <Application>Microsoft Office PowerPoint</Application>
  <PresentationFormat>On-screen Show (4:3)</PresentationFormat>
  <Paragraphs>100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KFC Delivery  - Best Practice  India </vt:lpstr>
      <vt:lpstr>Operations Matrix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KFC Delivery</dc:title>
  <dc:creator>Singh, Arvinder</dc:creator>
  <cp:lastModifiedBy>Kumar, Ajay</cp:lastModifiedBy>
  <cp:revision>73</cp:revision>
  <dcterms:created xsi:type="dcterms:W3CDTF">2006-08-16T00:00:00Z</dcterms:created>
  <dcterms:modified xsi:type="dcterms:W3CDTF">2014-12-09T08:27:00Z</dcterms:modified>
</cp:coreProperties>
</file>